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73"/>
    <p:restoredTop sz="94647"/>
  </p:normalViewPr>
  <p:slideViewPr>
    <p:cSldViewPr snapToGrid="0" snapToObjects="1">
      <p:cViewPr varScale="1">
        <p:scale>
          <a:sx n="73" d="100"/>
          <a:sy n="73" d="100"/>
        </p:scale>
        <p:origin x="208" y="1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1A67-E230-C643-8AC9-064E65257B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B2D194-E86D-0242-9D2E-9603C6EDD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D5467-DA69-924F-8FB3-58FFD0F43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8ED42-2356-DB48-8EEA-8B269142D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C7300-1A02-EF4F-99C3-905160F61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86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30296-3AEF-C943-B48E-CE1CC0ACB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88215-E968-9142-AA5A-65F356164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DD11B-2932-4A48-A719-28EDCA20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02840-607B-5C49-8122-CCE12BE54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9905A-BE18-8C42-B9D8-C498F676C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12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1DF1D1-A88E-F34C-9279-ECB4AABAF6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22E5AB-E923-0E4F-9778-169298D25D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CBB76-DA22-7046-BE53-7A6B630DA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A3622-D62B-6748-883A-40F676727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C75F5-6DAD-5644-90E7-A4672C9A5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553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633E5-41E3-2145-B264-423E75AD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1D17C-EBE4-7F46-811E-884A430E4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673" y="1273362"/>
            <a:ext cx="5812675" cy="505714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826C7-2F09-8E4F-B684-C33825BB8680}"/>
              </a:ext>
            </a:extLst>
          </p:cNvPr>
          <p:cNvSpPr>
            <a:spLocks noGrp="1" noChangeAspect="1"/>
          </p:cNvSpPr>
          <p:nvPr>
            <p:ph sz="half" idx="2"/>
          </p:nvPr>
        </p:nvSpPr>
        <p:spPr>
          <a:xfrm>
            <a:off x="6201698" y="1273362"/>
            <a:ext cx="5812628" cy="50571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7D3D1F-0E20-7C4F-BF11-592F7656A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13BF6-4190-2640-AB9E-57A418345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32D5AF-38B0-8843-960C-679DAE46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49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6AF28-DE30-DA43-BF5A-4A4F84E6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6C760-D851-1E4D-B45F-6B957EB73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4DE86-D0C2-3B41-A976-60045A96E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4161F-33E0-6444-B75A-3E2A183D6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DC381-24F6-B047-9F4A-A85FF4DC4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2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DDE18-5EEA-FE4D-A61D-9E3EE946D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DE2E1-7B73-C049-927D-560FECEA0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F9E78-F4F4-1946-9616-C1D2C6DE7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8DCC2-CFD9-7D42-8C06-B7E136919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041D0-C007-D34A-962A-B65B5960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9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633E5-41E3-2145-B264-423E75AD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1D17C-EBE4-7F46-811E-884A430E4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673" y="1273362"/>
            <a:ext cx="5812675" cy="505714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826C7-2F09-8E4F-B684-C33825BB8680}"/>
              </a:ext>
            </a:extLst>
          </p:cNvPr>
          <p:cNvSpPr>
            <a:spLocks noGrp="1" noChangeAspect="1"/>
          </p:cNvSpPr>
          <p:nvPr>
            <p:ph sz="half" idx="2"/>
          </p:nvPr>
        </p:nvSpPr>
        <p:spPr>
          <a:xfrm>
            <a:off x="6201698" y="1273362"/>
            <a:ext cx="5812628" cy="50571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7D3D1F-0E20-7C4F-BF11-592F7656A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13BF6-4190-2640-AB9E-57A418345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32D5AF-38B0-8843-960C-679DAE46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47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83F67-C7E5-6E4F-B715-40869CA46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B336B-C7A6-714A-A78A-3472E6E1E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131C1-CDBC-D54D-827C-D908A89D1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498477-8CCE-6B4F-80A6-27A5B82FB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D6190A-050D-2A42-9FD7-1CE76AC6BE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ABE90E-F2D8-2E42-8CAA-D99FBF7E4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E9A4A0-0B5A-9C43-961F-2E1C35BB0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9E715B-1744-0940-8EC4-07B4B2C7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015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F574C-3BCA-2347-AC47-C20667075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6AEBAF-54B6-A443-8F07-CB58BECC1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D381F0-BCA3-044B-B8E5-1C4C15D49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75FBD4-BC53-6E4B-BF01-68935E40F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930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A4C777-15EF-9740-A05A-2F3EF7B9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7A3239-D06B-184F-9EF8-23180B317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34CA73-D8A6-4540-B39C-BE1232996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21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459D8-ED2D-2C42-8964-F77305D82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F372B-9B18-2A43-9D14-42A81B2E5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6A94C8-C6FF-DE47-929A-FD6073573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7A5F6-4A5F-264D-A747-7778D0196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DCB318-E622-CA44-AED2-76D813551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B4D8D6-D39D-5246-8C36-3652B463F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31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48807-A90E-2F43-9666-0D4F23D5C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7B26D5-45D4-9A4A-AFBD-45DB3421AD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5C5CBA-0970-2540-973E-082EA3462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D7060-E7DC-CC4E-ADEC-26A510AEC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E84EE-0BCA-E148-8469-F9225C0F8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10277-A9E8-4B4B-9776-5B4DA34C1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423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217144-51D2-C94E-9514-12142F13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13576"/>
          </a:xfrm>
          <a:prstGeom prst="rect">
            <a:avLst/>
          </a:prstGeom>
        </p:spPr>
        <p:txBody>
          <a:bodyPr vert="horz" lIns="182880" tIns="182880" rIns="182880" bIns="18288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BD59F-CDC6-4D47-8B91-72A533237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674" y="1273363"/>
            <a:ext cx="11836652" cy="5057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ABD32-CDB8-D444-96F4-1C5DD4A86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448800" y="64928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B680E-CFEB-BE41-ACB9-FAEF29E1FDC1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0732A-5314-D44E-97ED-82D49CCF6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71F72-FC59-964E-8754-09B31E657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9287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55324-DF2E-5A44-902A-D7B806F60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0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marL="11113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sz="3000" kern="1200">
          <a:solidFill>
            <a:schemeClr val="tx1"/>
          </a:solidFill>
          <a:latin typeface="Century Gothic" panose="020B0502020202020204" pitchFamily="34" charset="0"/>
          <a:ea typeface="AppleGothic" pitchFamily="2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" panose="020406040505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" panose="020406040505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" panose="020406040505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" panose="020406040505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" panose="020406040505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D747-796B-0942-BE2C-5F99631E04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B9318-CD1A-5644-B63F-A30ED794F1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25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A4F3FEE-8413-E949-8C86-EE1C5163B7DA}"/>
              </a:ext>
            </a:extLst>
          </p:cNvPr>
          <p:cNvGrpSpPr/>
          <p:nvPr/>
        </p:nvGrpSpPr>
        <p:grpSpPr>
          <a:xfrm>
            <a:off x="201694" y="955548"/>
            <a:ext cx="11788612" cy="4946905"/>
            <a:chOff x="201694" y="955548"/>
            <a:chExt cx="11788612" cy="494690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08895F6-8C32-8A46-A5D2-617880CD3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1694" y="955548"/>
              <a:ext cx="5678274" cy="494690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C36298-C8BC-E94C-AEB9-465C7F1D2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7012" y="955549"/>
              <a:ext cx="5733294" cy="4946904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5FDDB94-5080-254B-A5DD-A6508153DA09}"/>
              </a:ext>
            </a:extLst>
          </p:cNvPr>
          <p:cNvSpPr txBox="1"/>
          <p:nvPr/>
        </p:nvSpPr>
        <p:spPr>
          <a:xfrm>
            <a:off x="1494692" y="316523"/>
            <a:ext cx="4141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plots filter out areas with </a:t>
            </a:r>
            <a:r>
              <a:rPr lang="en-US" dirty="0" err="1"/>
              <a:t>avker</a:t>
            </a:r>
            <a:r>
              <a:rPr lang="en-US" dirty="0"/>
              <a:t> &lt; 0.005</a:t>
            </a:r>
          </a:p>
        </p:txBody>
      </p:sp>
    </p:spTree>
    <p:extLst>
      <p:ext uri="{BB962C8B-B14F-4D97-AF65-F5344CB8AC3E}">
        <p14:creationId xmlns:p14="http://schemas.microsoft.com/office/powerpoint/2010/main" val="3820133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CA68096-33FA-7041-A6D0-3FB4F43A366F}"/>
              </a:ext>
            </a:extLst>
          </p:cNvPr>
          <p:cNvGrpSpPr/>
          <p:nvPr/>
        </p:nvGrpSpPr>
        <p:grpSpPr>
          <a:xfrm>
            <a:off x="201694" y="955548"/>
            <a:ext cx="11814855" cy="4946904"/>
            <a:chOff x="201694" y="955548"/>
            <a:chExt cx="11814855" cy="494690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4393C00-4B84-6B47-9B09-DEC8850F0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1694" y="955548"/>
              <a:ext cx="5708748" cy="4946904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C3962A1-5F8C-3C41-AF77-80C0A0CF9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7012" y="955548"/>
              <a:ext cx="5759537" cy="49469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7297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189655F-606A-B543-8BD2-22C26D1965C5}"/>
              </a:ext>
            </a:extLst>
          </p:cNvPr>
          <p:cNvGrpSpPr/>
          <p:nvPr/>
        </p:nvGrpSpPr>
        <p:grpSpPr>
          <a:xfrm>
            <a:off x="201694" y="955548"/>
            <a:ext cx="11885960" cy="4946904"/>
            <a:chOff x="201694" y="955548"/>
            <a:chExt cx="11885960" cy="494690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32F59F9-6975-0042-BA4F-9C3E7652D3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1694" y="955548"/>
              <a:ext cx="5779853" cy="4946904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EFD8295-06CA-9143-A128-6C400C3BE0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7012" y="955548"/>
              <a:ext cx="5830642" cy="49469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1663728"/>
      </p:ext>
    </p:extLst>
  </p:cSld>
  <p:clrMapOvr>
    <a:masterClrMapping/>
  </p:clrMapOvr>
</p:sld>
</file>

<file path=ppt/theme/theme1.xml><?xml version="1.0" encoding="utf-8"?>
<a:theme xmlns:a="http://schemas.openxmlformats.org/drawingml/2006/main" name="ch4_presentation_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4_presentation_theme" id="{0248B39A-42C7-A247-9FAC-A75A48E10F01}" vid="{6DD37B22-2C24-1E48-9829-37E89BBA745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ch4_presentation_theme</Template>
  <TotalTime>40</TotalTime>
  <Words>9</Words>
  <Application>Microsoft Macintosh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AppleGothic</vt:lpstr>
      <vt:lpstr>Arial</vt:lpstr>
      <vt:lpstr>Calibri</vt:lpstr>
      <vt:lpstr>Century</vt:lpstr>
      <vt:lpstr>Century Gothic</vt:lpstr>
      <vt:lpstr>ch4_presentation_theme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hannah.nesser@gmail.com</dc:creator>
  <cp:lastModifiedBy>hannah.nesser@gmail.com</cp:lastModifiedBy>
  <cp:revision>4</cp:revision>
  <dcterms:created xsi:type="dcterms:W3CDTF">2020-01-31T19:20:17Z</dcterms:created>
  <dcterms:modified xsi:type="dcterms:W3CDTF">2020-01-31T20:01:15Z</dcterms:modified>
</cp:coreProperties>
</file>

<file path=docProps/thumbnail.jpeg>
</file>